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94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78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9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466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8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55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20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792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6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511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9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5AB8C-04E1-4605-A4CA-B98EEF9E7188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27BD1-A2AB-40B2-B70B-DAD10F9D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36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UE sensitivity blocking response for the ITU-R 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R4-1700276 Ericsson</a:t>
            </a:r>
          </a:p>
        </p:txBody>
      </p:sp>
    </p:spTree>
    <p:extLst>
      <p:ext uri="{BB962C8B-B14F-4D97-AF65-F5344CB8AC3E}">
        <p14:creationId xmlns:p14="http://schemas.microsoft.com/office/powerpoint/2010/main" val="194424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Blocking response for UE in 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agreed to add the following not to the reply LS to ITU to capture the blocking response :</a:t>
            </a:r>
          </a:p>
          <a:p>
            <a:r>
              <a:rPr lang="en-GB" i="1" dirty="0"/>
              <a:t>Note 3: Blocking response can be derived from the ACS and NF as being: UE noise floor + NF + ACS + 4.7dB</a:t>
            </a:r>
            <a:r>
              <a:rPr lang="en-US" i="1" dirty="0"/>
              <a:t> (</a:t>
            </a:r>
            <a:r>
              <a:rPr lang="en-GB" i="1" dirty="0"/>
              <a:t>Assumed interfering signal bandwidth is the same as the wanted signal channel BW (200MHz), assumed interfering signal centre frequency offset to the wanted signal edge is at least 300MHz)</a:t>
            </a:r>
            <a:endParaRPr lang="en-US" i="1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38200" y="308983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</a:pPr>
            <a:r>
              <a:rPr kumimoji="0" lang="en-US" altLang="sv-SE" sz="10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kumimoji="0" lang="sv-SE" altLang="sv-SE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  <a:tab pos="539750" algn="l"/>
                <a:tab pos="900113" algn="l"/>
                <a:tab pos="1187450" algn="l"/>
                <a:tab pos="1260475" algn="l"/>
                <a:tab pos="1620838" algn="l"/>
                <a:tab pos="1981200" algn="l"/>
                <a:tab pos="2339975" algn="l"/>
              </a:tabLst>
            </a:pPr>
            <a:endParaRPr kumimoji="0" lang="sv-SE" altLang="sv-S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34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Sensitivity for the UE in the 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UE </a:t>
            </a:r>
            <a:r>
              <a:rPr lang="en-US" dirty="0"/>
              <a:t>sensitivity: it is proposed not to report this parameter as it is not </a:t>
            </a:r>
            <a:r>
              <a:rPr lang="en-GB" dirty="0"/>
              <a:t>crucial for compatibility studies with other systems</a:t>
            </a:r>
            <a:endParaRPr lang="en-US" u="sng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829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125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WF on UE sensitivity blocking response for the ITU-R LS</vt:lpstr>
      <vt:lpstr>Blocking response for UE in LS</vt:lpstr>
      <vt:lpstr>Sensitivity for the UE in the 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blocking response for the ITU-R LS</dc:title>
  <dc:creator>Thomas Chapman</dc:creator>
  <cp:lastModifiedBy>Thomas Chapman</cp:lastModifiedBy>
  <cp:revision>3</cp:revision>
  <dcterms:created xsi:type="dcterms:W3CDTF">2017-01-18T22:30:08Z</dcterms:created>
  <dcterms:modified xsi:type="dcterms:W3CDTF">2017-01-19T19:16:40Z</dcterms:modified>
</cp:coreProperties>
</file>